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2628872" y="1810941"/>
            <a:ext cx="3886256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pPr algn="ctr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pPr algn="ctr" indent="0" marL="0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into </a:t>
            </a:r>
            <a:pPr algn="ctr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2986060" y="3038215"/>
            <a:ext cx="317188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p/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p/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p/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p/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p/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p/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p/>
        </p:txBody>
      </p:sp>
      <p:pic>
        <p:nvPicPr>
          <p:cNvPr id="5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p/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pic>
        <p:nvPicPr>
          <p:cNvPr id="62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p/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296591"/>
            <a:ext cx="4000500" cy="371475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network</a:t>
            </a:r>
            <a:endParaRPr lang="en-US" sz="683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(800K+ genomes)</a:t>
            </a:r>
            <a:endParaRPr lang="en-US" sz="683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pathway</a:t>
            </a:r>
            <a:endParaRPr lang="en-US" sz="683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</a:t>
            </a:r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p/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p/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10437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683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834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p/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7328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683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p/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3572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683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p/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77070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683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p/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p/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p/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p/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p/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p/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p/>
        </p:txBody>
      </p:sp>
      <p:pic>
        <p:nvPicPr>
          <p:cNvPr id="3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</a:t>
            </a:r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pic>
        <p:nvPicPr>
          <p:cNvPr id="3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p/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p/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p/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p/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p/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
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5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p/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p/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</a:t>
            </a:r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p/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p/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p/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p/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p/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p/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34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p/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p/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p/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p/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p/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p/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p/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p/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p/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71500" y="1128713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857250" y="1428750"/>
            <a:ext cx="24093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857250" y="2457450"/>
            <a:ext cx="24093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3980994" y="2753916"/>
            <a:ext cx="118198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5877353" y="2443163"/>
            <a:ext cx="240939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8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1500" y="4882028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p/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p/>
        </p:txBody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p/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34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</a:t>
            </a:r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p/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p/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The gap has widened from 11 to 16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years—that's 16 years lived with chronic disease,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p/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p/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Global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85850"/>
            <a:ext cx="4036219" cy="342900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p/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p/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just a local challenge—it's a global crisis where UAE is among the worst performers. The opportunity to improve healthspan is massive, and the urgency is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clear.</a:t>
            </a:r>
            <a:endParaRPr lang="en-US" sz="88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662456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-$16,000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351981" y="3707606"/>
            <a:ext cx="8985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-$52,000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807244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p/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819030" y="2028825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819030" y="2343150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819030" y="2657475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912987" y="29718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99373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GDP Multiplier (4.5%)</a:t>
            </a: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970918" y="3286125"/>
            <a:ext cx="5301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+$19B</a:t>
            </a:r>
            <a:endParaRPr lang="en-US" sz="784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566794" y="3707606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p/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786688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  <a:endParaRPr lang="en-US" sz="1397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</a:t>
            </a:r>
            <a:endParaRPr lang="en-US" sz="6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043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</a:t>
            </a:r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0" y="628650"/>
            <a:ext cx="4457700" cy="5029200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p/>
        </p:txBody>
      </p:sp>
      <p:sp>
        <p:nvSpPr>
          <p:cNvPr id="6" name="Text 3"/>
          <p:cNvSpPr/>
          <p:nvPr/>
        </p:nvSpPr>
        <p:spPr>
          <a:xfrm>
            <a:off x="228600" y="85725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207311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207311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five data sources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 years before symptoms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19872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198727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190146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90146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18741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87414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642938"/>
          </a:xfrm>
          <a:prstGeom prst="rect">
            <a:avLst/>
          </a:prstGeom>
          <a:solidFill>
            <a:srgbClr val="14B8A6">
              <a:alpha val="30000"/>
            </a:srgb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20" name="Text 17"/>
          <p:cNvSpPr/>
          <p:nvPr/>
        </p:nvSpPr>
        <p:spPr>
          <a:xfrm>
            <a:off x="314325" y="3343275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24549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45491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2454911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642938"/>
          </a:xfrm>
          <a:prstGeom prst="rect">
            <a:avLst/>
          </a:prstGeom>
          <a:solidFill>
            <a:srgbClr val="14B8A6">
              <a:alpha val="30000"/>
            </a:srgb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25" name="Text 22"/>
          <p:cNvSpPr/>
          <p:nvPr/>
        </p:nvSpPr>
        <p:spPr>
          <a:xfrm>
            <a:off x="314325" y="40576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20208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2020872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202087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228600" y="4772025"/>
            <a:ext cx="4000500" cy="600075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p/>
        </p:txBody>
      </p:sp>
      <p:sp>
        <p:nvSpPr>
          <p:cNvPr id="30" name="Text 27"/>
          <p:cNvSpPr/>
          <p:nvPr/>
        </p:nvSpPr>
        <p:spPr>
          <a:xfrm>
            <a:off x="342900" y="4886325"/>
            <a:ext cx="3771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342900" y="505777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86300" y="628650"/>
            <a:ext cx="4457700" cy="5029200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p/>
        </p:txBody>
      </p:sp>
      <p:sp>
        <p:nvSpPr>
          <p:cNvPr id="34" name="Text 31"/>
          <p:cNvSpPr/>
          <p:nvPr/>
        </p:nvSpPr>
        <p:spPr>
          <a:xfrm>
            <a:off x="4914900" y="857250"/>
            <a:ext cx="45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91815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9181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231881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31881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26955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69553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rgbClr val="8B5CF6">
              <a:alpha val="30000"/>
            </a:srgb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270153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70153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2701537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261243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61243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rgbClr val="8B5CF6">
              <a:alpha val="30000"/>
            </a:srgb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785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28191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</a:t>
            </a:r>
            <a:pPr algn="l" indent="0" marL="0">
              <a:lnSpc>
                <a:spcPts val="14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819158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819158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772025"/>
            <a:ext cx="4000500" cy="600075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p/>
        </p:txBody>
      </p:sp>
      <p:sp>
        <p:nvSpPr>
          <p:cNvPr id="58" name="Text 55"/>
          <p:cNvSpPr/>
          <p:nvPr/>
        </p:nvSpPr>
        <p:spPr>
          <a:xfrm>
            <a:off x="5029200" y="4886325"/>
            <a:ext cx="3771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029200" y="505777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  <p:sp>
        <p:nvSpPr>
          <p:cNvPr id="60" name="Shape 57"/>
          <p:cNvSpPr/>
          <p:nvPr/>
        </p:nvSpPr>
        <p:spPr>
          <a:xfrm>
            <a:off x="0" y="5829300"/>
            <a:ext cx="9144000" cy="1157288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1" name="Text 58"/>
          <p:cNvSpPr/>
          <p:nvPr/>
        </p:nvSpPr>
        <p:spPr>
          <a:xfrm>
            <a:off x="2991752" y="5982891"/>
            <a:ext cx="316046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499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Platform</a:t>
            </a:r>
            <a:endParaRPr lang="en-US" sz="1499" dirty="0"/>
          </a:p>
        </p:txBody>
      </p:sp>
      <p:sp>
        <p:nvSpPr>
          <p:cNvPr id="62" name="Text 59"/>
          <p:cNvSpPr/>
          <p:nvPr/>
        </p:nvSpPr>
        <p:spPr>
          <a:xfrm>
            <a:off x="171450" y="6343650"/>
            <a:ext cx="88011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Combining </a:t>
            </a:r>
            <a:pPr algn="ctr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</a:t>
            </a:r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(5 data sources) + </a:t>
            </a:r>
            <a:pPr algn="ctr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wearable monitoring</a:t>
            </a:r>
            <a:pPr algn="ctr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+ </a:t>
            </a:r>
            <a:pPr algn="ctr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 behavior change</a:t>
            </a:r>
            <a:endParaRPr lang="en-US" sz="1050" dirty="0"/>
          </a:p>
        </p:txBody>
      </p:sp>
      <p:sp>
        <p:nvSpPr>
          <p:cNvPr id="63" name="Text 60"/>
          <p:cNvSpPr/>
          <p:nvPr/>
        </p:nvSpPr>
        <p:spPr>
          <a:xfrm>
            <a:off x="2604957" y="6657975"/>
            <a:ext cx="12504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endParaRPr lang="en-US" sz="727" dirty="0"/>
          </a:p>
        </p:txBody>
      </p:sp>
      <p:sp>
        <p:nvSpPr>
          <p:cNvPr id="64" name="Text 61"/>
          <p:cNvSpPr/>
          <p:nvPr/>
        </p:nvSpPr>
        <p:spPr>
          <a:xfrm>
            <a:off x="4169745" y="6657975"/>
            <a:ext cx="1327984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Continuous Monitoring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5812055" y="6657975"/>
            <a:ext cx="86983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Culturally Adapted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spc="2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p/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p/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658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0"/>
            <a:ext cx="9144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</a:t>
            </a:r>
            <a:pPr algn="ctr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0" y="685800"/>
            <a:ext cx="1452553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114300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114300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69981" y="1810941"/>
            <a:ext cx="51256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9" name="Shape 6"/>
          <p:cNvSpPr/>
          <p:nvPr/>
        </p:nvSpPr>
        <p:spPr>
          <a:xfrm>
            <a:off x="1538278" y="685800"/>
            <a:ext cx="1452553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10" name="Text 7"/>
          <p:cNvSpPr/>
          <p:nvPr/>
        </p:nvSpPr>
        <p:spPr>
          <a:xfrm>
            <a:off x="1652578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652578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652578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 via Thiqa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868649" y="1810941"/>
            <a:ext cx="79178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14" name="Shape 11"/>
          <p:cNvSpPr/>
          <p:nvPr/>
        </p:nvSpPr>
        <p:spPr>
          <a:xfrm>
            <a:off x="3076556" y="685800"/>
            <a:ext cx="1452553" cy="160020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15" name="Text 12"/>
          <p:cNvSpPr/>
          <p:nvPr/>
        </p:nvSpPr>
        <p:spPr>
          <a:xfrm>
            <a:off x="3190856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190856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73593" y="1810941"/>
            <a:ext cx="6584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DBA7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19" name="Shape 16"/>
          <p:cNvSpPr/>
          <p:nvPr/>
        </p:nvSpPr>
        <p:spPr>
          <a:xfrm>
            <a:off x="4614835" y="685800"/>
            <a:ext cx="1452581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p/>
        </p:txBody>
      </p:sp>
      <p:sp>
        <p:nvSpPr>
          <p:cNvPr id="20" name="Shape 17"/>
          <p:cNvSpPr/>
          <p:nvPr/>
        </p:nvSpPr>
        <p:spPr>
          <a:xfrm>
            <a:off x="5838230" y="600075"/>
            <a:ext cx="314911" cy="171450"/>
          </a:xfrm>
          <a:prstGeom prst="roundRect">
            <a:avLst/>
          </a:prstGeom>
          <a:solidFill>
            <a:srgbClr val="2DD4BF"/>
          </a:solidFill>
          <a:ln/>
        </p:spPr>
        <p:txBody>
          <a:bodyPr/>
          <a:p/>
        </p:txBody>
      </p:sp>
      <p:sp>
        <p:nvSpPr>
          <p:cNvPr id="21" name="Text 18"/>
          <p:cNvSpPr/>
          <p:nvPr/>
        </p:nvSpPr>
        <p:spPr>
          <a:xfrm>
            <a:off x="5838230" y="600075"/>
            <a:ext cx="31491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584" dirty="0"/>
          </a:p>
        </p:txBody>
      </p:sp>
      <p:sp>
        <p:nvSpPr>
          <p:cNvPr id="22" name="Text 19"/>
          <p:cNvSpPr/>
          <p:nvPr/>
        </p:nvSpPr>
        <p:spPr>
          <a:xfrm>
            <a:off x="4729135" y="800100"/>
            <a:ext cx="122398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Powered by Google Health AI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171126" y="2010966"/>
            <a:ext cx="3399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26" name="Shape 23"/>
          <p:cNvSpPr/>
          <p:nvPr/>
        </p:nvSpPr>
        <p:spPr>
          <a:xfrm>
            <a:off x="6153141" y="685800"/>
            <a:ext cx="1452553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p/>
        </p:txBody>
      </p:sp>
      <p:sp>
        <p:nvSpPr>
          <p:cNvPr id="27" name="Shape 24"/>
          <p:cNvSpPr/>
          <p:nvPr/>
        </p:nvSpPr>
        <p:spPr>
          <a:xfrm>
            <a:off x="7376508" y="600075"/>
            <a:ext cx="314911" cy="171450"/>
          </a:xfrm>
          <a:prstGeom prst="roundRect">
            <a:avLst/>
          </a:prstGeom>
          <a:solidFill>
            <a:srgbClr val="A78BFA"/>
          </a:solidFill>
          <a:ln/>
        </p:spPr>
        <p:txBody>
          <a:bodyPr/>
          <a:p/>
        </p:txBody>
      </p:sp>
      <p:sp>
        <p:nvSpPr>
          <p:cNvPr id="28" name="Text 25"/>
          <p:cNvSpPr/>
          <p:nvPr/>
        </p:nvSpPr>
        <p:spPr>
          <a:xfrm>
            <a:off x="7376508" y="600075"/>
            <a:ext cx="31491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6267441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267441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97656" y="1810941"/>
            <a:ext cx="36349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33" name="Shape 30"/>
          <p:cNvSpPr/>
          <p:nvPr/>
        </p:nvSpPr>
        <p:spPr>
          <a:xfrm>
            <a:off x="7691419" y="685800"/>
            <a:ext cx="1452553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p/>
        </p:txBody>
      </p:sp>
      <p:sp>
        <p:nvSpPr>
          <p:cNvPr id="34" name="Shape 31"/>
          <p:cNvSpPr/>
          <p:nvPr/>
        </p:nvSpPr>
        <p:spPr>
          <a:xfrm>
            <a:off x="8914786" y="600075"/>
            <a:ext cx="314911" cy="171450"/>
          </a:xfrm>
          <a:prstGeom prst="roundRect">
            <a:avLst/>
          </a:prstGeom>
          <a:solidFill>
            <a:srgbClr val="F472B6"/>
          </a:solidFill>
          <a:ln/>
        </p:spPr>
        <p:txBody>
          <a:bodyPr/>
          <a:p/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1450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</a:t>
            </a: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7805719" y="800100"/>
            <a:ext cx="122395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92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7805719" y="1143000"/>
            <a:ext cx="122395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805719" y="1400175"/>
            <a:ext cx="122395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160339" y="1810941"/>
            <a:ext cx="51471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BCF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40" name="Shape 37"/>
          <p:cNvSpPr/>
          <p:nvPr/>
        </p:nvSpPr>
        <p:spPr>
          <a:xfrm>
            <a:off x="0" y="2486025"/>
            <a:ext cx="2971800" cy="3729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41" name="Text 38"/>
          <p:cNvSpPr/>
          <p:nvPr/>
        </p:nvSpPr>
        <p:spPr>
          <a:xfrm>
            <a:off x="171450" y="2786063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227528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Powered by Google Health AI •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5434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Smartphone-based retinal camera (~$30-367)</a:t>
            </a: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7148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88632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5057775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55" name="Shape 52"/>
          <p:cNvSpPr/>
          <p:nvPr/>
        </p:nvSpPr>
        <p:spPr>
          <a:xfrm>
            <a:off x="171450" y="5286375"/>
            <a:ext cx="2628900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p/>
        </p:txBody>
      </p:sp>
      <p:sp>
        <p:nvSpPr>
          <p:cNvPr id="56" name="Text 53"/>
          <p:cNvSpPr/>
          <p:nvPr/>
        </p:nvSpPr>
        <p:spPr>
          <a:xfrm>
            <a:off x="257175" y="53721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99F6E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584" dirty="0"/>
          </a:p>
        </p:txBody>
      </p:sp>
      <p:sp>
        <p:nvSpPr>
          <p:cNvPr id="57" name="Text 54"/>
          <p:cNvSpPr/>
          <p:nvPr/>
        </p:nvSpPr>
        <p:spPr>
          <a:xfrm>
            <a:off x="257175" y="5486400"/>
            <a:ext cx="24574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pPr algn="l" indent="0" marL="0">
              <a:lnSpc>
                <a:spcPts val="16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pPr algn="l" indent="0" marL="0">
              <a:lnSpc>
                <a:spcPts val="1600"/>
              </a:lnSpc>
              <a:buNone/>
            </a:pPr>
            <a:r>
              <a:rPr lang="en-US" sz="584" b="1" dirty="0">
                <a:solidFill>
                  <a:srgbClr val="9CA3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885" dirty="0"/>
          </a:p>
        </p:txBody>
      </p:sp>
      <p:sp>
        <p:nvSpPr>
          <p:cNvPr id="58" name="Text 55"/>
          <p:cNvSpPr/>
          <p:nvPr/>
        </p:nvSpPr>
        <p:spPr>
          <a:xfrm>
            <a:off x="257175" y="57150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621" dirty="0"/>
          </a:p>
        </p:txBody>
      </p:sp>
      <p:sp>
        <p:nvSpPr>
          <p:cNvPr id="59" name="Shape 56"/>
          <p:cNvSpPr/>
          <p:nvPr/>
        </p:nvSpPr>
        <p:spPr>
          <a:xfrm>
            <a:off x="3086100" y="2486025"/>
            <a:ext cx="2971800" cy="3729038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215967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15967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4B5F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(2025-2027):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74" name="Shape 71"/>
          <p:cNvSpPr/>
          <p:nvPr/>
        </p:nvSpPr>
        <p:spPr>
          <a:xfrm>
            <a:off x="3257550" y="5143500"/>
            <a:ext cx="2628900" cy="885825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p/>
        </p:txBody>
      </p:sp>
      <p:sp>
        <p:nvSpPr>
          <p:cNvPr id="75" name="Text 72"/>
          <p:cNvSpPr/>
          <p:nvPr/>
        </p:nvSpPr>
        <p:spPr>
          <a:xfrm>
            <a:off x="3343275" y="522922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DDD6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584" dirty="0"/>
          </a:p>
        </p:txBody>
      </p:sp>
      <p:sp>
        <p:nvSpPr>
          <p:cNvPr id="76" name="Text 73"/>
          <p:cNvSpPr/>
          <p:nvPr/>
        </p:nvSpPr>
        <p:spPr>
          <a:xfrm>
            <a:off x="3343275" y="540067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621" dirty="0"/>
          </a:p>
        </p:txBody>
      </p:sp>
      <p:sp>
        <p:nvSpPr>
          <p:cNvPr id="77" name="Text 74"/>
          <p:cNvSpPr/>
          <p:nvPr/>
        </p:nvSpPr>
        <p:spPr>
          <a:xfrm>
            <a:off x="3343275" y="554355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621" dirty="0"/>
          </a:p>
        </p:txBody>
      </p:sp>
      <p:sp>
        <p:nvSpPr>
          <p:cNvPr id="78" name="Text 75"/>
          <p:cNvSpPr/>
          <p:nvPr/>
        </p:nvSpPr>
        <p:spPr>
          <a:xfrm>
            <a:off x="3343275" y="568642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Early warning alerts</a:t>
            </a:r>
            <a:endParaRPr lang="en-US" sz="621" dirty="0"/>
          </a:p>
        </p:txBody>
      </p:sp>
      <p:sp>
        <p:nvSpPr>
          <p:cNvPr id="79" name="Text 76"/>
          <p:cNvSpPr/>
          <p:nvPr/>
        </p:nvSpPr>
        <p:spPr>
          <a:xfrm>
            <a:off x="3343275" y="58293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Personalized AI goal adjustment</a:t>
            </a:r>
            <a:endParaRPr lang="en-US" sz="621" dirty="0"/>
          </a:p>
        </p:txBody>
      </p:sp>
      <p:sp>
        <p:nvSpPr>
          <p:cNvPr id="80" name="Shape 77"/>
          <p:cNvSpPr/>
          <p:nvPr/>
        </p:nvSpPr>
        <p:spPr>
          <a:xfrm>
            <a:off x="6172200" y="2486025"/>
            <a:ext cx="2971800" cy="3714750"/>
          </a:xfrm>
          <a:prstGeom prst="rect">
            <a:avLst/>
          </a:prstGeom>
          <a:solidFill>
            <a:srgbClr val="FFFFFF">
              <a:alpha val="10000"/>
            </a:srgbClr>
          </a:solidFill>
          <a:ln w="99">
            <a:solidFill>
              <a:srgbClr val="F9A8D4">
                <a:alpha val="5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6789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9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171042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710426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943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5585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3107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26289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6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7702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43650" y="4404122"/>
            <a:ext cx="2469449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6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968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343650" y="4718447"/>
            <a:ext cx="2314435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3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908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tracking:</a:t>
            </a:r>
            <a:endParaRPr lang="en-US" sz="683" dirty="0"/>
          </a:p>
        </p:txBody>
      </p:sp>
      <p:sp>
        <p:nvSpPr>
          <p:cNvPr id="101" name="Text 98"/>
          <p:cNvSpPr/>
          <p:nvPr/>
        </p:nvSpPr>
        <p:spPr>
          <a:xfrm>
            <a:off x="6343650" y="5032772"/>
            <a:ext cx="231245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if fat is decreasing, muscle increasing</a:t>
            </a:r>
            <a:endParaRPr lang="en-US" sz="727" dirty="0"/>
          </a:p>
        </p:txBody>
      </p:sp>
      <p:sp>
        <p:nvSpPr>
          <p:cNvPr id="102" name="Shape 99"/>
          <p:cNvSpPr/>
          <p:nvPr/>
        </p:nvSpPr>
        <p:spPr>
          <a:xfrm>
            <a:off x="6343650" y="5400675"/>
            <a:ext cx="2628900" cy="600075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p/>
        </p:txBody>
      </p:sp>
      <p:sp>
        <p:nvSpPr>
          <p:cNvPr id="103" name="Text 100"/>
          <p:cNvSpPr/>
          <p:nvPr/>
        </p:nvSpPr>
        <p:spPr>
          <a:xfrm>
            <a:off x="6429375" y="5486400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BCF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584" dirty="0"/>
          </a:p>
        </p:txBody>
      </p:sp>
      <p:sp>
        <p:nvSpPr>
          <p:cNvPr id="104" name="Text 101"/>
          <p:cNvSpPr/>
          <p:nvPr/>
        </p:nvSpPr>
        <p:spPr>
          <a:xfrm>
            <a:off x="6429375" y="5629275"/>
            <a:ext cx="245745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683" dirty="0"/>
          </a:p>
        </p:txBody>
      </p:sp>
      <p:sp>
        <p:nvSpPr>
          <p:cNvPr id="105" name="Text 102"/>
          <p:cNvSpPr/>
          <p:nvPr/>
        </p:nvSpPr>
        <p:spPr>
          <a:xfrm>
            <a:off x="6429375" y="5800725"/>
            <a:ext cx="245745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10-20 min scan • Annual screening • Minimal radiation</a:t>
            </a:r>
            <a:endParaRPr lang="en-US" sz="621" dirty="0"/>
          </a:p>
        </p:txBody>
      </p:sp>
      <p:sp>
        <p:nvSpPr>
          <p:cNvPr id="106" name="Shape 103"/>
          <p:cNvSpPr/>
          <p:nvPr/>
        </p:nvSpPr>
        <p:spPr>
          <a:xfrm>
            <a:off x="0" y="6372225"/>
            <a:ext cx="9144000" cy="1243013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p/>
        </p:txBody>
      </p:sp>
      <p:sp>
        <p:nvSpPr>
          <p:cNvPr id="107" name="Text 104"/>
          <p:cNvSpPr/>
          <p:nvPr/>
        </p:nvSpPr>
        <p:spPr>
          <a:xfrm>
            <a:off x="3105327" y="6540103"/>
            <a:ext cx="293334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93" b="1" dirty="0">
                <a:solidFill>
                  <a:srgbClr val="F9A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08" name="Text 105"/>
          <p:cNvSpPr/>
          <p:nvPr/>
        </p:nvSpPr>
        <p:spPr>
          <a:xfrm>
            <a:off x="171450" y="6829425"/>
            <a:ext cx="88011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pPr algn="ctr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5EEA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</a:t>
            </a:r>
            <a:pPr algn="ctr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E5E7E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picture available.</a:t>
            </a:r>
            <a:endParaRPr lang="en-US" sz="942" dirty="0"/>
          </a:p>
        </p:txBody>
      </p:sp>
      <p:sp>
        <p:nvSpPr>
          <p:cNvPr id="109" name="Text 106"/>
          <p:cNvSpPr/>
          <p:nvPr/>
        </p:nvSpPr>
        <p:spPr>
          <a:xfrm>
            <a:off x="171450" y="7286625"/>
            <a:ext cx="88011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pPr algn="ctr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D1D5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pPr algn="ctr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</a:t>
            </a:r>
            <a:endParaRPr lang="en-US" sz="68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3946922" cy="2337792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p/>
        </p:txBody>
      </p:sp>
      <p:sp>
        <p:nvSpPr>
          <p:cNvPr id="5" name="Shape 2"/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6" name="Shape 3"/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7" name="Shape 4"/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sp>
        <p:nvSpPr>
          <p:cNvPr id="8" name="Shape 5"/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p/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/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/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/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/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/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/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/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/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/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/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/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p/>
        </p:txBody>
      </p:sp>
      <p:sp>
        <p:nvSpPr>
          <p:cNvPr id="23" name="Shape 19"/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p/>
        </p:txBody>
      </p:sp>
      <p:sp>
        <p:nvSpPr>
          <p:cNvPr id="24" name="Shape 20"/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p/>
        </p:txBody>
      </p:sp>
      <p:sp>
        <p:nvSpPr>
          <p:cNvPr id="25" name="Shape 21"/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p/>
        </p:txBody>
      </p:sp>
      <p:sp>
        <p:nvSpPr>
          <p:cNvPr id="26" name="Shape 22"/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p/>
        </p:txBody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/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/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/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/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/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/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/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/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/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/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/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/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/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p/>
        </p:txBody>
      </p:sp>
      <p:sp>
        <p:nvSpPr>
          <p:cNvPr id="41" name="Text 36"/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/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/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/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/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/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/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683" b="1" spc="1" kern="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/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2025-10-31T10:34:42Z</dcterms:created>
  <dcterms:modified xsi:type="dcterms:W3CDTF">2025-10-31T10:34:42Z</dcterms:modified>
</cp:coreProperties>
</file>